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46085125" cy="25923875"/>
  <p:notesSz cx="6808788" cy="80867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 d="100"/>
          <a:sy n="17" d="100"/>
        </p:scale>
        <p:origin x="-942" y="-126"/>
      </p:cViewPr>
      <p:guideLst>
        <p:guide orient="horz" pos="8165"/>
        <p:guide pos="1451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p:cNvSpPr>
          <p:nvPr>
            <p:ph type="body"/>
          </p:nvPr>
        </p:nvSpPr>
        <p:spPr>
          <a:xfrm>
            <a:off x="756000" y="5078520"/>
            <a:ext cx="6047640" cy="4811040"/>
          </a:xfrm>
          <a:prstGeom prst="rect">
            <a:avLst/>
          </a:prstGeom>
        </p:spPr>
        <p:txBody>
          <a:bodyPr lIns="0" tIns="0" rIns="0" bIns="0"/>
          <a:lstStyle/>
          <a:p>
            <a:r>
              <a:rPr lang="en-IN" sz="2000">
                <a:latin typeface="Arial"/>
              </a:rPr>
              <a:t>Click to edit the notes format</a:t>
            </a:r>
            <a:endParaRPr/>
          </a:p>
        </p:txBody>
      </p:sp>
      <p:sp>
        <p:nvSpPr>
          <p:cNvPr id="40" name="PlaceHolder 2"/>
          <p:cNvSpPr>
            <a:spLocks noGrp="1"/>
          </p:cNvSpPr>
          <p:nvPr>
            <p:ph type="hdr"/>
          </p:nvPr>
        </p:nvSpPr>
        <p:spPr>
          <a:xfrm>
            <a:off x="0" y="0"/>
            <a:ext cx="3280680" cy="534240"/>
          </a:xfrm>
          <a:prstGeom prst="rect">
            <a:avLst/>
          </a:prstGeom>
        </p:spPr>
        <p:txBody>
          <a:bodyPr lIns="0" tIns="0" rIns="0" bIns="0"/>
          <a:lstStyle/>
          <a:p>
            <a:r>
              <a:rPr lang="en-IN" sz="1400">
                <a:latin typeface="Times New Roman"/>
              </a:rPr>
              <a:t>&lt;header&gt;</a:t>
            </a:r>
            <a:endParaRPr/>
          </a:p>
        </p:txBody>
      </p:sp>
      <p:sp>
        <p:nvSpPr>
          <p:cNvPr id="41" name="PlaceHolder 3"/>
          <p:cNvSpPr>
            <a:spLocks noGrp="1"/>
          </p:cNvSpPr>
          <p:nvPr>
            <p:ph type="dt"/>
          </p:nvPr>
        </p:nvSpPr>
        <p:spPr>
          <a:xfrm>
            <a:off x="4278960" y="0"/>
            <a:ext cx="3280680" cy="534240"/>
          </a:xfrm>
          <a:prstGeom prst="rect">
            <a:avLst/>
          </a:prstGeom>
        </p:spPr>
        <p:txBody>
          <a:bodyPr lIns="0" tIns="0" rIns="0" bIns="0"/>
          <a:lstStyle/>
          <a:p>
            <a:pPr algn="r"/>
            <a:r>
              <a:rPr lang="en-IN" sz="1400">
                <a:latin typeface="Times New Roman"/>
              </a:rPr>
              <a:t>&lt;date/time&gt;</a:t>
            </a:r>
            <a:endParaRPr/>
          </a:p>
        </p:txBody>
      </p:sp>
      <p:sp>
        <p:nvSpPr>
          <p:cNvPr id="42" name="PlaceHolder 4"/>
          <p:cNvSpPr>
            <a:spLocks noGrp="1"/>
          </p:cNvSpPr>
          <p:nvPr>
            <p:ph type="ftr"/>
          </p:nvPr>
        </p:nvSpPr>
        <p:spPr>
          <a:xfrm>
            <a:off x="0" y="10157400"/>
            <a:ext cx="3280680" cy="534240"/>
          </a:xfrm>
          <a:prstGeom prst="rect">
            <a:avLst/>
          </a:prstGeom>
        </p:spPr>
        <p:txBody>
          <a:bodyPr lIns="0" tIns="0" rIns="0" bIns="0" anchor="b"/>
          <a:lstStyle/>
          <a:p>
            <a:r>
              <a:rPr lang="en-IN" sz="1400">
                <a:latin typeface="Times New Roman"/>
              </a:rPr>
              <a:t>&lt;footer&gt;</a:t>
            </a:r>
            <a:endParaRPr/>
          </a:p>
        </p:txBody>
      </p:sp>
      <p:sp>
        <p:nvSpPr>
          <p:cNvPr id="43" name="PlaceHolder 5"/>
          <p:cNvSpPr>
            <a:spLocks noGrp="1"/>
          </p:cNvSpPr>
          <p:nvPr>
            <p:ph type="sldNum"/>
          </p:nvPr>
        </p:nvSpPr>
        <p:spPr>
          <a:xfrm>
            <a:off x="4278960" y="10157400"/>
            <a:ext cx="3280680" cy="534240"/>
          </a:xfrm>
          <a:prstGeom prst="rect">
            <a:avLst/>
          </a:prstGeom>
        </p:spPr>
        <p:txBody>
          <a:bodyPr lIns="0" tIns="0" rIns="0" bIns="0" anchor="b"/>
          <a:lstStyle/>
          <a:p>
            <a:pPr algn="r"/>
            <a:fld id="{40DB2475-2228-4F63-B87B-29E271B5D6E2}" type="slidenum">
              <a:rPr lang="en-IN" sz="1400">
                <a:latin typeface="Times New Roman"/>
              </a:rPr>
              <a:t>‹#›</a:t>
            </a:fld>
            <a:endParaRPr/>
          </a:p>
        </p:txBody>
      </p:sp>
    </p:spTree>
    <p:extLst>
      <p:ext uri="{BB962C8B-B14F-4D97-AF65-F5344CB8AC3E}">
        <p14:creationId xmlns:p14="http://schemas.microsoft.com/office/powerpoint/2010/main" val="1925673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3855960" y="7680240"/>
            <a:ext cx="2950920" cy="404280"/>
          </a:xfrm>
          <a:prstGeom prst="rect">
            <a:avLst/>
          </a:prstGeom>
        </p:spPr>
        <p:txBody>
          <a:bodyPr anchor="b"/>
          <a:lstStyle/>
          <a:p>
            <a:pPr>
              <a:lnSpc>
                <a:spcPct val="100000"/>
              </a:lnSpc>
            </a:pPr>
            <a:fld id="{143E2D91-3053-4EA0-9D53-1BD27C39EDEF}" type="slidenum">
              <a:rPr lang="en-IN" sz="1200">
                <a:solidFill>
                  <a:srgbClr val="000000"/>
                </a:solidFill>
                <a:latin typeface="Arial"/>
              </a:rPr>
              <a:t>1</a:t>
            </a:fld>
            <a:endParaRPr/>
          </a:p>
        </p:txBody>
      </p:sp>
      <p:sp>
        <p:nvSpPr>
          <p:cNvPr id="79" name="PlaceHolder 2"/>
          <p:cNvSpPr>
            <a:spLocks noGrp="1"/>
          </p:cNvSpPr>
          <p:nvPr>
            <p:ph type="body"/>
          </p:nvPr>
        </p:nvSpPr>
        <p:spPr>
          <a:xfrm>
            <a:off x="681120" y="3841920"/>
            <a:ext cx="5446440" cy="3638160"/>
          </a:xfrm>
          <a:prstGeom prst="rect">
            <a:avLst/>
          </a:prstGeom>
        </p:spPr>
        <p:txBody>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
        <p:nvSpPr>
          <p:cNvPr id="27" name="PlaceHolder 2"/>
          <p:cNvSpPr>
            <a:spLocks noGrp="1"/>
          </p:cNvSpPr>
          <p:nvPr>
            <p:ph type="body"/>
          </p:nvPr>
        </p:nvSpPr>
        <p:spPr>
          <a:xfrm>
            <a:off x="2304256" y="6066157"/>
            <a:ext cx="41476181" cy="7171835"/>
          </a:xfrm>
          <a:prstGeom prst="rect">
            <a:avLst/>
          </a:prstGeom>
        </p:spPr>
        <p:txBody>
          <a:bodyPr lIns="0" tIns="0" rIns="0" bIns="0"/>
          <a:lstStyle/>
          <a:p>
            <a:endParaRPr/>
          </a:p>
        </p:txBody>
      </p:sp>
      <p:sp>
        <p:nvSpPr>
          <p:cNvPr id="28" name="PlaceHolder 3"/>
          <p:cNvSpPr>
            <a:spLocks noGrp="1"/>
          </p:cNvSpPr>
          <p:nvPr>
            <p:ph type="body"/>
          </p:nvPr>
        </p:nvSpPr>
        <p:spPr>
          <a:xfrm>
            <a:off x="2304256" y="13919624"/>
            <a:ext cx="41476181" cy="7171835"/>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
        <p:nvSpPr>
          <p:cNvPr id="30" name="PlaceHolder 2"/>
          <p:cNvSpPr>
            <a:spLocks noGrp="1"/>
          </p:cNvSpPr>
          <p:nvPr>
            <p:ph type="body"/>
          </p:nvPr>
        </p:nvSpPr>
        <p:spPr>
          <a:xfrm>
            <a:off x="2304256" y="6066157"/>
            <a:ext cx="20240217" cy="7171835"/>
          </a:xfrm>
          <a:prstGeom prst="rect">
            <a:avLst/>
          </a:prstGeom>
        </p:spPr>
        <p:txBody>
          <a:bodyPr lIns="0" tIns="0" rIns="0" bIns="0"/>
          <a:lstStyle/>
          <a:p>
            <a:endParaRPr/>
          </a:p>
        </p:txBody>
      </p:sp>
      <p:sp>
        <p:nvSpPr>
          <p:cNvPr id="31" name="PlaceHolder 3"/>
          <p:cNvSpPr>
            <a:spLocks noGrp="1"/>
          </p:cNvSpPr>
          <p:nvPr>
            <p:ph type="body"/>
          </p:nvPr>
        </p:nvSpPr>
        <p:spPr>
          <a:xfrm>
            <a:off x="23557067" y="6066157"/>
            <a:ext cx="20240217" cy="7171835"/>
          </a:xfrm>
          <a:prstGeom prst="rect">
            <a:avLst/>
          </a:prstGeom>
        </p:spPr>
        <p:txBody>
          <a:bodyPr lIns="0" tIns="0" rIns="0" bIns="0"/>
          <a:lstStyle/>
          <a:p>
            <a:endParaRPr/>
          </a:p>
        </p:txBody>
      </p:sp>
      <p:sp>
        <p:nvSpPr>
          <p:cNvPr id="32" name="PlaceHolder 4"/>
          <p:cNvSpPr>
            <a:spLocks noGrp="1"/>
          </p:cNvSpPr>
          <p:nvPr>
            <p:ph type="body"/>
          </p:nvPr>
        </p:nvSpPr>
        <p:spPr>
          <a:xfrm>
            <a:off x="23557067" y="13919624"/>
            <a:ext cx="20240217" cy="7171835"/>
          </a:xfrm>
          <a:prstGeom prst="rect">
            <a:avLst/>
          </a:prstGeom>
        </p:spPr>
        <p:txBody>
          <a:bodyPr lIns="0" tIns="0" rIns="0" bIns="0"/>
          <a:lstStyle/>
          <a:p>
            <a:endParaRPr/>
          </a:p>
        </p:txBody>
      </p:sp>
      <p:sp>
        <p:nvSpPr>
          <p:cNvPr id="33" name="PlaceHolder 5"/>
          <p:cNvSpPr>
            <a:spLocks noGrp="1"/>
          </p:cNvSpPr>
          <p:nvPr>
            <p:ph type="body"/>
          </p:nvPr>
        </p:nvSpPr>
        <p:spPr>
          <a:xfrm>
            <a:off x="2304256" y="13919624"/>
            <a:ext cx="20240217" cy="7171835"/>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
        <p:nvSpPr>
          <p:cNvPr id="35" name="PlaceHolder 2"/>
          <p:cNvSpPr>
            <a:spLocks noGrp="1"/>
          </p:cNvSpPr>
          <p:nvPr>
            <p:ph type="body"/>
          </p:nvPr>
        </p:nvSpPr>
        <p:spPr>
          <a:xfrm>
            <a:off x="2304256" y="6066158"/>
            <a:ext cx="41476181" cy="15035507"/>
          </a:xfrm>
          <a:prstGeom prst="rect">
            <a:avLst/>
          </a:prstGeom>
        </p:spPr>
        <p:txBody>
          <a:bodyPr lIns="0" tIns="0" rIns="0" bIns="0"/>
          <a:lstStyle/>
          <a:p>
            <a:endParaRPr/>
          </a:p>
        </p:txBody>
      </p:sp>
      <p:sp>
        <p:nvSpPr>
          <p:cNvPr id="36" name="PlaceHolder 3"/>
          <p:cNvSpPr>
            <a:spLocks noGrp="1"/>
          </p:cNvSpPr>
          <p:nvPr>
            <p:ph type="body"/>
          </p:nvPr>
        </p:nvSpPr>
        <p:spPr>
          <a:xfrm>
            <a:off x="2304256" y="6066158"/>
            <a:ext cx="41476181" cy="15035507"/>
          </a:xfrm>
          <a:prstGeom prst="rect">
            <a:avLst/>
          </a:prstGeom>
        </p:spPr>
        <p:txBody>
          <a:bodyPr lIns="0" tIns="0" rIns="0" bIns="0"/>
          <a:lstStyle/>
          <a:p>
            <a:endParaRPr/>
          </a:p>
        </p:txBody>
      </p:sp>
      <p:pic>
        <p:nvPicPr>
          <p:cNvPr id="37" name="Obraz 36"/>
          <p:cNvPicPr/>
          <p:nvPr/>
        </p:nvPicPr>
        <p:blipFill>
          <a:blip r:embed="rId2"/>
          <a:stretch>
            <a:fillRect/>
          </a:stretch>
        </p:blipFill>
        <p:spPr>
          <a:xfrm>
            <a:off x="6291994" y="6065915"/>
            <a:ext cx="33499842" cy="15035507"/>
          </a:xfrm>
          <a:prstGeom prst="rect">
            <a:avLst/>
          </a:prstGeom>
          <a:ln>
            <a:noFill/>
          </a:ln>
        </p:spPr>
      </p:pic>
      <p:pic>
        <p:nvPicPr>
          <p:cNvPr id="38" name="Obraz 37"/>
          <p:cNvPicPr/>
          <p:nvPr/>
        </p:nvPicPr>
        <p:blipFill>
          <a:blip r:embed="rId2"/>
          <a:stretch>
            <a:fillRect/>
          </a:stretch>
        </p:blipFill>
        <p:spPr>
          <a:xfrm>
            <a:off x="6291994" y="6065915"/>
            <a:ext cx="33499842" cy="15035507"/>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
        <p:nvSpPr>
          <p:cNvPr id="6" name="PlaceHolder 2"/>
          <p:cNvSpPr>
            <a:spLocks noGrp="1"/>
          </p:cNvSpPr>
          <p:nvPr>
            <p:ph type="subTitle"/>
          </p:nvPr>
        </p:nvSpPr>
        <p:spPr>
          <a:xfrm>
            <a:off x="2304256" y="6066158"/>
            <a:ext cx="41476181" cy="1503575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
        <p:nvSpPr>
          <p:cNvPr id="8" name="PlaceHolder 2"/>
          <p:cNvSpPr>
            <a:spLocks noGrp="1"/>
          </p:cNvSpPr>
          <p:nvPr>
            <p:ph type="body"/>
          </p:nvPr>
        </p:nvSpPr>
        <p:spPr>
          <a:xfrm>
            <a:off x="2304256" y="6066158"/>
            <a:ext cx="41476181" cy="15035507"/>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
        <p:nvSpPr>
          <p:cNvPr id="10" name="PlaceHolder 2"/>
          <p:cNvSpPr>
            <a:spLocks noGrp="1"/>
          </p:cNvSpPr>
          <p:nvPr>
            <p:ph type="body"/>
          </p:nvPr>
        </p:nvSpPr>
        <p:spPr>
          <a:xfrm>
            <a:off x="2304256" y="6066158"/>
            <a:ext cx="20240217" cy="15035507"/>
          </a:xfrm>
          <a:prstGeom prst="rect">
            <a:avLst/>
          </a:prstGeom>
        </p:spPr>
        <p:txBody>
          <a:bodyPr lIns="0" tIns="0" rIns="0" bIns="0"/>
          <a:lstStyle/>
          <a:p>
            <a:endParaRPr/>
          </a:p>
        </p:txBody>
      </p:sp>
      <p:sp>
        <p:nvSpPr>
          <p:cNvPr id="11" name="PlaceHolder 3"/>
          <p:cNvSpPr>
            <a:spLocks noGrp="1"/>
          </p:cNvSpPr>
          <p:nvPr>
            <p:ph type="body"/>
          </p:nvPr>
        </p:nvSpPr>
        <p:spPr>
          <a:xfrm>
            <a:off x="23557067" y="6066158"/>
            <a:ext cx="20240217" cy="15035507"/>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455521" y="8052974"/>
            <a:ext cx="39173652" cy="25760332"/>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
        <p:nvSpPr>
          <p:cNvPr id="15" name="PlaceHolder 2"/>
          <p:cNvSpPr>
            <a:spLocks noGrp="1"/>
          </p:cNvSpPr>
          <p:nvPr>
            <p:ph type="body"/>
          </p:nvPr>
        </p:nvSpPr>
        <p:spPr>
          <a:xfrm>
            <a:off x="2304256" y="6066157"/>
            <a:ext cx="20240217" cy="7171835"/>
          </a:xfrm>
          <a:prstGeom prst="rect">
            <a:avLst/>
          </a:prstGeom>
        </p:spPr>
        <p:txBody>
          <a:bodyPr lIns="0" tIns="0" rIns="0" bIns="0"/>
          <a:lstStyle/>
          <a:p>
            <a:endParaRPr/>
          </a:p>
        </p:txBody>
      </p:sp>
      <p:sp>
        <p:nvSpPr>
          <p:cNvPr id="16" name="PlaceHolder 3"/>
          <p:cNvSpPr>
            <a:spLocks noGrp="1"/>
          </p:cNvSpPr>
          <p:nvPr>
            <p:ph type="body"/>
          </p:nvPr>
        </p:nvSpPr>
        <p:spPr>
          <a:xfrm>
            <a:off x="2304256" y="13919624"/>
            <a:ext cx="20240217" cy="7171835"/>
          </a:xfrm>
          <a:prstGeom prst="rect">
            <a:avLst/>
          </a:prstGeom>
        </p:spPr>
        <p:txBody>
          <a:bodyPr lIns="0" tIns="0" rIns="0" bIns="0"/>
          <a:lstStyle/>
          <a:p>
            <a:endParaRPr/>
          </a:p>
        </p:txBody>
      </p:sp>
      <p:sp>
        <p:nvSpPr>
          <p:cNvPr id="17" name="PlaceHolder 4"/>
          <p:cNvSpPr>
            <a:spLocks noGrp="1"/>
          </p:cNvSpPr>
          <p:nvPr>
            <p:ph type="body"/>
          </p:nvPr>
        </p:nvSpPr>
        <p:spPr>
          <a:xfrm>
            <a:off x="23557067" y="6066158"/>
            <a:ext cx="20240217" cy="15035507"/>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
        <p:nvSpPr>
          <p:cNvPr id="19" name="PlaceHolder 2"/>
          <p:cNvSpPr>
            <a:spLocks noGrp="1"/>
          </p:cNvSpPr>
          <p:nvPr>
            <p:ph type="body"/>
          </p:nvPr>
        </p:nvSpPr>
        <p:spPr>
          <a:xfrm>
            <a:off x="2304256" y="6066158"/>
            <a:ext cx="20240217" cy="15035507"/>
          </a:xfrm>
          <a:prstGeom prst="rect">
            <a:avLst/>
          </a:prstGeom>
        </p:spPr>
        <p:txBody>
          <a:bodyPr lIns="0" tIns="0" rIns="0" bIns="0"/>
          <a:lstStyle/>
          <a:p>
            <a:endParaRPr/>
          </a:p>
        </p:txBody>
      </p:sp>
      <p:sp>
        <p:nvSpPr>
          <p:cNvPr id="20" name="PlaceHolder 3"/>
          <p:cNvSpPr>
            <a:spLocks noGrp="1"/>
          </p:cNvSpPr>
          <p:nvPr>
            <p:ph type="body"/>
          </p:nvPr>
        </p:nvSpPr>
        <p:spPr>
          <a:xfrm>
            <a:off x="23557067" y="6066157"/>
            <a:ext cx="20240217" cy="7171835"/>
          </a:xfrm>
          <a:prstGeom prst="rect">
            <a:avLst/>
          </a:prstGeom>
        </p:spPr>
        <p:txBody>
          <a:bodyPr lIns="0" tIns="0" rIns="0" bIns="0"/>
          <a:lstStyle/>
          <a:p>
            <a:endParaRPr/>
          </a:p>
        </p:txBody>
      </p:sp>
      <p:sp>
        <p:nvSpPr>
          <p:cNvPr id="21" name="PlaceHolder 4"/>
          <p:cNvSpPr>
            <a:spLocks noGrp="1"/>
          </p:cNvSpPr>
          <p:nvPr>
            <p:ph type="body"/>
          </p:nvPr>
        </p:nvSpPr>
        <p:spPr>
          <a:xfrm>
            <a:off x="23557067" y="13919624"/>
            <a:ext cx="20240217" cy="7171835"/>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455521" y="8052974"/>
            <a:ext cx="39173652" cy="5557303"/>
          </a:xfrm>
          <a:prstGeom prst="rect">
            <a:avLst/>
          </a:prstGeom>
        </p:spPr>
        <p:txBody>
          <a:bodyPr lIns="0" tIns="0" rIns="0" bIns="0" anchor="ctr"/>
          <a:lstStyle/>
          <a:p>
            <a:endParaRPr/>
          </a:p>
        </p:txBody>
      </p:sp>
      <p:sp>
        <p:nvSpPr>
          <p:cNvPr id="23" name="PlaceHolder 2"/>
          <p:cNvSpPr>
            <a:spLocks noGrp="1"/>
          </p:cNvSpPr>
          <p:nvPr>
            <p:ph type="body"/>
          </p:nvPr>
        </p:nvSpPr>
        <p:spPr>
          <a:xfrm>
            <a:off x="2304256" y="6066157"/>
            <a:ext cx="20240217" cy="7171835"/>
          </a:xfrm>
          <a:prstGeom prst="rect">
            <a:avLst/>
          </a:prstGeom>
        </p:spPr>
        <p:txBody>
          <a:bodyPr lIns="0" tIns="0" rIns="0" bIns="0"/>
          <a:lstStyle/>
          <a:p>
            <a:endParaRPr/>
          </a:p>
        </p:txBody>
      </p:sp>
      <p:sp>
        <p:nvSpPr>
          <p:cNvPr id="24" name="PlaceHolder 3"/>
          <p:cNvSpPr>
            <a:spLocks noGrp="1"/>
          </p:cNvSpPr>
          <p:nvPr>
            <p:ph type="body"/>
          </p:nvPr>
        </p:nvSpPr>
        <p:spPr>
          <a:xfrm>
            <a:off x="23557067" y="6066157"/>
            <a:ext cx="20240217" cy="7171835"/>
          </a:xfrm>
          <a:prstGeom prst="rect">
            <a:avLst/>
          </a:prstGeom>
        </p:spPr>
        <p:txBody>
          <a:bodyPr lIns="0" tIns="0" rIns="0" bIns="0"/>
          <a:lstStyle/>
          <a:p>
            <a:endParaRPr/>
          </a:p>
        </p:txBody>
      </p:sp>
      <p:sp>
        <p:nvSpPr>
          <p:cNvPr id="25" name="PlaceHolder 4"/>
          <p:cNvSpPr>
            <a:spLocks noGrp="1"/>
          </p:cNvSpPr>
          <p:nvPr>
            <p:ph type="body"/>
          </p:nvPr>
        </p:nvSpPr>
        <p:spPr>
          <a:xfrm>
            <a:off x="2304256" y="13919624"/>
            <a:ext cx="41476181" cy="7171835"/>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3455521" y="8052974"/>
            <a:ext cx="39173652" cy="5557060"/>
          </a:xfrm>
          <a:prstGeom prst="rect">
            <a:avLst/>
          </a:prstGeom>
        </p:spPr>
        <p:txBody>
          <a:bodyPr lIns="470160" tIns="235080" rIns="470160" bIns="235080" anchor="ctr"/>
          <a:lstStyle/>
          <a:p>
            <a:pPr algn="ctr">
              <a:lnSpc>
                <a:spcPct val="100000"/>
              </a:lnSpc>
            </a:pPr>
            <a:r>
              <a:rPr lang="en-US" sz="22700">
                <a:solidFill>
                  <a:srgbClr val="000000"/>
                </a:solidFill>
                <a:latin typeface="Arial"/>
              </a:rPr>
              <a:t>Click to edit the title text formatClick to edit Master title style</a:t>
            </a:r>
            <a:endParaRPr/>
          </a:p>
        </p:txBody>
      </p:sp>
      <p:sp>
        <p:nvSpPr>
          <p:cNvPr id="6" name="PlaceHolder 2"/>
          <p:cNvSpPr>
            <a:spLocks noGrp="1"/>
          </p:cNvSpPr>
          <p:nvPr>
            <p:ph type="dt"/>
          </p:nvPr>
        </p:nvSpPr>
        <p:spPr>
          <a:xfrm>
            <a:off x="2305120" y="23608271"/>
            <a:ext cx="10753196" cy="1799945"/>
          </a:xfrm>
          <a:prstGeom prst="rect">
            <a:avLst/>
          </a:prstGeom>
        </p:spPr>
        <p:txBody>
          <a:bodyPr lIns="470160" tIns="235080" rIns="470160" bIns="235080"/>
          <a:lstStyle/>
          <a:p>
            <a:endParaRPr/>
          </a:p>
        </p:txBody>
      </p:sp>
      <p:sp>
        <p:nvSpPr>
          <p:cNvPr id="2" name="PlaceHolder 3"/>
          <p:cNvSpPr>
            <a:spLocks noGrp="1"/>
          </p:cNvSpPr>
          <p:nvPr>
            <p:ph type="ftr"/>
          </p:nvPr>
        </p:nvSpPr>
        <p:spPr>
          <a:xfrm>
            <a:off x="15746615" y="23608271"/>
            <a:ext cx="14593623" cy="1799945"/>
          </a:xfrm>
          <a:prstGeom prst="rect">
            <a:avLst/>
          </a:prstGeom>
        </p:spPr>
        <p:txBody>
          <a:bodyPr lIns="470160" tIns="235080" rIns="470160" bIns="235080"/>
          <a:lstStyle/>
          <a:p>
            <a:endParaRPr/>
          </a:p>
        </p:txBody>
      </p:sp>
      <p:sp>
        <p:nvSpPr>
          <p:cNvPr id="3" name="PlaceHolder 4"/>
          <p:cNvSpPr>
            <a:spLocks noGrp="1"/>
          </p:cNvSpPr>
          <p:nvPr>
            <p:ph type="sldNum"/>
          </p:nvPr>
        </p:nvSpPr>
        <p:spPr>
          <a:xfrm>
            <a:off x="33028537" y="23608271"/>
            <a:ext cx="10753196" cy="1799945"/>
          </a:xfrm>
          <a:prstGeom prst="rect">
            <a:avLst/>
          </a:prstGeom>
        </p:spPr>
        <p:txBody>
          <a:bodyPr lIns="470160" tIns="235080" rIns="470160" bIns="235080"/>
          <a:lstStyle/>
          <a:p>
            <a:pPr>
              <a:lnSpc>
                <a:spcPct val="100000"/>
              </a:lnSpc>
            </a:pPr>
            <a:fld id="{5FD2576C-3B4B-449F-8363-44B8C7185E69}" type="slidenum">
              <a:rPr lang="en-IN" sz="7200">
                <a:solidFill>
                  <a:srgbClr val="000000"/>
                </a:solidFill>
                <a:latin typeface="Arial"/>
              </a:rPr>
              <a:t>‹#›</a:t>
            </a:fld>
            <a:endParaRPr/>
          </a:p>
        </p:txBody>
      </p:sp>
      <p:sp>
        <p:nvSpPr>
          <p:cNvPr id="4" name="PlaceHolder 5"/>
          <p:cNvSpPr>
            <a:spLocks noGrp="1"/>
          </p:cNvSpPr>
          <p:nvPr>
            <p:ph type="body"/>
          </p:nvPr>
        </p:nvSpPr>
        <p:spPr>
          <a:xfrm>
            <a:off x="2304256" y="6066158"/>
            <a:ext cx="41476181" cy="15035507"/>
          </a:xfrm>
          <a:prstGeom prst="rect">
            <a:avLst/>
          </a:prstGeom>
        </p:spPr>
        <p:txBody>
          <a:bodyPr lIns="0" tIns="0" rIns="0" bIns="0"/>
          <a:lstStyle/>
          <a:p>
            <a:pPr>
              <a:buSzPct val="45000"/>
              <a:buFont typeface="StarSymbol"/>
              <a:buChar char=""/>
            </a:pPr>
            <a:r>
              <a:rPr lang="en-US" sz="16500">
                <a:latin typeface="Arial"/>
              </a:rPr>
              <a:t>Click to edit the outline text format</a:t>
            </a:r>
            <a:endParaRPr/>
          </a:p>
          <a:p>
            <a:pPr lvl="1">
              <a:buSzPct val="75000"/>
              <a:buFont typeface="StarSymbol"/>
              <a:buChar char=""/>
            </a:pPr>
            <a:r>
              <a:rPr lang="en-US" sz="12300">
                <a:latin typeface="Arial"/>
              </a:rPr>
              <a:t>Second Outline Level</a:t>
            </a:r>
            <a:endParaRPr/>
          </a:p>
          <a:p>
            <a:pPr lvl="2">
              <a:buSzPct val="45000"/>
              <a:buFont typeface="StarSymbol"/>
              <a:buChar char=""/>
            </a:pPr>
            <a:r>
              <a:rPr lang="en-US" sz="10400">
                <a:latin typeface="Arial"/>
              </a:rPr>
              <a:t>Third Outline Level</a:t>
            </a:r>
            <a:endParaRPr/>
          </a:p>
          <a:p>
            <a:pPr lvl="3">
              <a:buSzPct val="75000"/>
              <a:buFont typeface="StarSymbol"/>
              <a:buChar char=""/>
            </a:pPr>
            <a:r>
              <a:rPr lang="en-US" sz="104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ustomShape 4"/>
          <p:cNvSpPr/>
          <p:nvPr/>
        </p:nvSpPr>
        <p:spPr>
          <a:xfrm>
            <a:off x="26479344" y="3427351"/>
            <a:ext cx="17704305" cy="10968803"/>
          </a:xfrm>
          <a:prstGeom prst="ellipse">
            <a:avLst/>
          </a:prstGeom>
          <a:solidFill>
            <a:srgbClr val="C6D58F"/>
          </a:solidFill>
          <a:ln>
            <a:noFill/>
          </a:ln>
        </p:spPr>
      </p:sp>
      <p:sp>
        <p:nvSpPr>
          <p:cNvPr id="48" name="CustomShape 5"/>
          <p:cNvSpPr/>
          <p:nvPr/>
        </p:nvSpPr>
        <p:spPr>
          <a:xfrm rot="5400000" flipH="1">
            <a:off x="40249721" y="11340719"/>
            <a:ext cx="6846207" cy="3561791"/>
          </a:xfrm>
          <a:prstGeom prst="curvedDownArrow">
            <a:avLst>
              <a:gd name="adj1" fmla="val 29357"/>
              <a:gd name="adj2" fmla="val 70767"/>
              <a:gd name="adj3" fmla="val 60912"/>
            </a:avLst>
          </a:prstGeom>
          <a:solidFill>
            <a:srgbClr val="EFDD5B"/>
          </a:solidFill>
          <a:ln w="9360">
            <a:solidFill>
              <a:srgbClr val="666633"/>
            </a:solidFill>
            <a:miter/>
          </a:ln>
        </p:spPr>
      </p:sp>
      <p:sp>
        <p:nvSpPr>
          <p:cNvPr id="44" name="CustomShape 1"/>
          <p:cNvSpPr/>
          <p:nvPr/>
        </p:nvSpPr>
        <p:spPr>
          <a:xfrm rot="3605400">
            <a:off x="621762" y="18167312"/>
            <a:ext cx="9848788" cy="5518292"/>
          </a:xfrm>
          <a:prstGeom prst="curvedUpArrow">
            <a:avLst>
              <a:gd name="adj1" fmla="val 35383"/>
              <a:gd name="adj2" fmla="val 98835"/>
              <a:gd name="adj3" fmla="val 33333"/>
            </a:avLst>
          </a:prstGeom>
          <a:solidFill>
            <a:srgbClr val="EFDD5B"/>
          </a:solidFill>
          <a:ln w="9360">
            <a:solidFill>
              <a:srgbClr val="666633"/>
            </a:solidFill>
            <a:miter/>
          </a:ln>
        </p:spPr>
      </p:sp>
      <p:sp>
        <p:nvSpPr>
          <p:cNvPr id="45" name="CustomShape 2"/>
          <p:cNvSpPr/>
          <p:nvPr/>
        </p:nvSpPr>
        <p:spPr>
          <a:xfrm>
            <a:off x="1089666" y="11050453"/>
            <a:ext cx="18607280" cy="8041067"/>
          </a:xfrm>
          <a:prstGeom prst="ellipse">
            <a:avLst/>
          </a:prstGeom>
          <a:solidFill>
            <a:srgbClr val="C6D58F"/>
          </a:solidFill>
          <a:ln>
            <a:noFill/>
          </a:ln>
        </p:spPr>
      </p:sp>
      <p:sp>
        <p:nvSpPr>
          <p:cNvPr id="46" name="CustomShape 3"/>
          <p:cNvSpPr/>
          <p:nvPr/>
        </p:nvSpPr>
        <p:spPr>
          <a:xfrm rot="19527995" flipH="1">
            <a:off x="4564259" y="7091744"/>
            <a:ext cx="6330791" cy="3329378"/>
          </a:xfrm>
          <a:prstGeom prst="curvedDownArrow">
            <a:avLst>
              <a:gd name="adj1" fmla="val 29042"/>
              <a:gd name="adj2" fmla="val 70007"/>
              <a:gd name="adj3" fmla="val 60912"/>
            </a:avLst>
          </a:prstGeom>
          <a:solidFill>
            <a:srgbClr val="EFDD5B"/>
          </a:solidFill>
          <a:ln w="9360">
            <a:solidFill>
              <a:srgbClr val="666633"/>
            </a:solidFill>
            <a:miter/>
          </a:ln>
        </p:spPr>
      </p:sp>
      <p:sp>
        <p:nvSpPr>
          <p:cNvPr id="50" name="CustomShape 7"/>
          <p:cNvSpPr/>
          <p:nvPr/>
        </p:nvSpPr>
        <p:spPr>
          <a:xfrm>
            <a:off x="22859829" y="23860997"/>
            <a:ext cx="11191238" cy="1428146"/>
          </a:xfrm>
          <a:prstGeom prst="curvedUpArrow">
            <a:avLst>
              <a:gd name="adj1" fmla="val 26403"/>
              <a:gd name="adj2" fmla="val 99165"/>
              <a:gd name="adj3" fmla="val 18810"/>
            </a:avLst>
          </a:prstGeom>
          <a:solidFill>
            <a:srgbClr val="EFDD5B"/>
          </a:solidFill>
          <a:ln w="9360">
            <a:solidFill>
              <a:srgbClr val="666633"/>
            </a:solidFill>
            <a:miter/>
          </a:ln>
        </p:spPr>
      </p:sp>
      <p:sp>
        <p:nvSpPr>
          <p:cNvPr id="49" name="CustomShape 6"/>
          <p:cNvSpPr/>
          <p:nvPr/>
        </p:nvSpPr>
        <p:spPr>
          <a:xfrm>
            <a:off x="27241112" y="13818048"/>
            <a:ext cx="17948057" cy="11270616"/>
          </a:xfrm>
          <a:prstGeom prst="ellipse">
            <a:avLst/>
          </a:prstGeom>
          <a:solidFill>
            <a:srgbClr val="C6D58F"/>
          </a:solidFill>
          <a:ln>
            <a:noFill/>
          </a:ln>
        </p:spPr>
      </p:sp>
      <p:sp>
        <p:nvSpPr>
          <p:cNvPr id="51" name="CustomShape 8"/>
          <p:cNvSpPr/>
          <p:nvPr/>
        </p:nvSpPr>
        <p:spPr>
          <a:xfrm>
            <a:off x="11340277" y="16429074"/>
            <a:ext cx="17144548" cy="9494801"/>
          </a:xfrm>
          <a:prstGeom prst="ellipse">
            <a:avLst/>
          </a:prstGeom>
          <a:solidFill>
            <a:srgbClr val="C6D58F"/>
          </a:solidFill>
          <a:ln>
            <a:noFill/>
          </a:ln>
        </p:spPr>
      </p:sp>
      <p:sp>
        <p:nvSpPr>
          <p:cNvPr id="52" name="CustomShape 9"/>
          <p:cNvSpPr/>
          <p:nvPr/>
        </p:nvSpPr>
        <p:spPr>
          <a:xfrm>
            <a:off x="9811664" y="4756488"/>
            <a:ext cx="16266354" cy="8069609"/>
          </a:xfrm>
          <a:prstGeom prst="ellipse">
            <a:avLst/>
          </a:prstGeom>
          <a:solidFill>
            <a:srgbClr val="C6D58F"/>
          </a:solidFill>
          <a:ln>
            <a:noFill/>
          </a:ln>
        </p:spPr>
      </p:sp>
      <p:sp>
        <p:nvSpPr>
          <p:cNvPr id="53" name="CustomShape 10"/>
          <p:cNvSpPr/>
          <p:nvPr/>
        </p:nvSpPr>
        <p:spPr>
          <a:xfrm>
            <a:off x="-2" y="1748074"/>
            <a:ext cx="46084693" cy="2262871"/>
          </a:xfrm>
          <a:prstGeom prst="rect">
            <a:avLst/>
          </a:prstGeom>
          <a:noFill/>
          <a:ln>
            <a:noFill/>
          </a:ln>
        </p:spPr>
        <p:txBody>
          <a:bodyPr lIns="137160" tIns="68760" rIns="137160" bIns="68760" anchor="ctr"/>
          <a:lstStyle/>
          <a:p>
            <a:pPr algn="ctr">
              <a:lnSpc>
                <a:spcPct val="100000"/>
              </a:lnSpc>
            </a:pPr>
            <a:r>
              <a:rPr lang="en-IN" sz="10000" b="1" dirty="0">
                <a:solidFill>
                  <a:srgbClr val="B54113"/>
                </a:solidFill>
                <a:latin typeface="Gill Sans MT"/>
              </a:rPr>
              <a:t>Insert Your Poster Title Here</a:t>
            </a:r>
            <a:endParaRPr sz="10000" dirty="0"/>
          </a:p>
          <a:p>
            <a:pPr algn="ctr">
              <a:lnSpc>
                <a:spcPct val="100000"/>
              </a:lnSpc>
            </a:pPr>
            <a:r>
              <a:rPr lang="en-IN" sz="5400" b="1" dirty="0">
                <a:solidFill>
                  <a:srgbClr val="B54113"/>
                </a:solidFill>
                <a:latin typeface="Gill Sans MT"/>
              </a:rPr>
              <a:t>Your Name Goes Here</a:t>
            </a:r>
            <a:endParaRPr dirty="0"/>
          </a:p>
          <a:p>
            <a:pPr algn="ctr">
              <a:lnSpc>
                <a:spcPct val="100000"/>
              </a:lnSpc>
            </a:pPr>
            <a:r>
              <a:rPr lang="en-IN" sz="5400" b="1" dirty="0">
                <a:solidFill>
                  <a:srgbClr val="B54113"/>
                </a:solidFill>
                <a:latin typeface="Gill Sans MT"/>
              </a:rPr>
              <a:t>Institution Name Can Go Here</a:t>
            </a:r>
            <a:endParaRPr dirty="0"/>
          </a:p>
        </p:txBody>
      </p:sp>
      <p:sp>
        <p:nvSpPr>
          <p:cNvPr id="54" name="CustomShape 11"/>
          <p:cNvSpPr/>
          <p:nvPr/>
        </p:nvSpPr>
        <p:spPr>
          <a:xfrm>
            <a:off x="38888923" y="24171195"/>
            <a:ext cx="6006013" cy="1157194"/>
          </a:xfrm>
          <a:prstGeom prst="rect">
            <a:avLst/>
          </a:prstGeom>
          <a:noFill/>
          <a:ln>
            <a:noFill/>
          </a:ln>
        </p:spPr>
        <p:txBody>
          <a:bodyPr wrap="none" lIns="137160" tIns="68760" rIns="137160" bIns="68760" anchor="ctr"/>
          <a:lstStyle/>
          <a:p>
            <a:pPr algn="r">
              <a:lnSpc>
                <a:spcPct val="100000"/>
              </a:lnSpc>
            </a:pPr>
            <a:r>
              <a:rPr lang="en-IN" sz="3100" b="1" dirty="0">
                <a:solidFill>
                  <a:srgbClr val="B54113"/>
                </a:solidFill>
                <a:latin typeface="Gill Sans MT"/>
              </a:rPr>
              <a:t>Funding Source:  </a:t>
            </a:r>
            <a:endParaRPr dirty="0"/>
          </a:p>
          <a:p>
            <a:pPr algn="r">
              <a:lnSpc>
                <a:spcPct val="100000"/>
              </a:lnSpc>
            </a:pPr>
            <a:r>
              <a:rPr lang="en-IN" sz="3100" dirty="0">
                <a:solidFill>
                  <a:srgbClr val="B54113"/>
                </a:solidFill>
                <a:latin typeface="Gill Sans MT"/>
              </a:rPr>
              <a:t>First Person</a:t>
            </a:r>
            <a:endParaRPr dirty="0"/>
          </a:p>
          <a:p>
            <a:pPr algn="r">
              <a:lnSpc>
                <a:spcPct val="100000"/>
              </a:lnSpc>
            </a:pPr>
            <a:r>
              <a:rPr lang="en-IN" sz="3100" dirty="0">
                <a:solidFill>
                  <a:srgbClr val="B54113"/>
                </a:solidFill>
                <a:latin typeface="Gill Sans MT"/>
              </a:rPr>
              <a:t>Second Contributor</a:t>
            </a:r>
            <a:endParaRPr dirty="0"/>
          </a:p>
        </p:txBody>
      </p:sp>
      <p:sp>
        <p:nvSpPr>
          <p:cNvPr id="55" name="CustomShape 12"/>
          <p:cNvSpPr/>
          <p:nvPr/>
        </p:nvSpPr>
        <p:spPr>
          <a:xfrm>
            <a:off x="990562" y="24086021"/>
            <a:ext cx="9503437" cy="1327542"/>
          </a:xfrm>
          <a:prstGeom prst="rect">
            <a:avLst/>
          </a:prstGeom>
          <a:noFill/>
          <a:ln>
            <a:noFill/>
          </a:ln>
        </p:spPr>
        <p:txBody>
          <a:bodyPr lIns="137160" tIns="68760" rIns="137160" bIns="68760"/>
          <a:lstStyle/>
          <a:p>
            <a:pPr>
              <a:lnSpc>
                <a:spcPct val="100000"/>
              </a:lnSpc>
              <a:buFont typeface="StarSymbol"/>
              <a:buAutoNum type="arabicPeriod"/>
            </a:pPr>
            <a:r>
              <a:rPr lang="en-IN" sz="2000" dirty="0">
                <a:solidFill>
                  <a:srgbClr val="000000"/>
                </a:solidFill>
                <a:latin typeface="Arial"/>
              </a:rPr>
              <a:t>Insert your text here. Change the font size to fit your text in the space.</a:t>
            </a:r>
            <a:endParaRPr dirty="0"/>
          </a:p>
          <a:p>
            <a:pPr>
              <a:lnSpc>
                <a:spcPct val="100000"/>
              </a:lnSpc>
              <a:buFont typeface="StarSymbol"/>
              <a:buAutoNum type="arabicPeriod"/>
            </a:pPr>
            <a:r>
              <a:rPr lang="en-IN" sz="2000" dirty="0">
                <a:solidFill>
                  <a:srgbClr val="000000"/>
                </a:solidFill>
                <a:latin typeface="Arial"/>
              </a:rPr>
              <a:t>Insert your text here. Change the font size to fit your text in the space.</a:t>
            </a:r>
            <a:endParaRPr dirty="0"/>
          </a:p>
          <a:p>
            <a:pPr>
              <a:lnSpc>
                <a:spcPct val="100000"/>
              </a:lnSpc>
              <a:buFont typeface="StarSymbol"/>
              <a:buAutoNum type="arabicPeriod"/>
            </a:pPr>
            <a:r>
              <a:rPr lang="en-IN" sz="2000" dirty="0">
                <a:solidFill>
                  <a:srgbClr val="000000"/>
                </a:solidFill>
                <a:latin typeface="Arial"/>
              </a:rPr>
              <a:t>Insert your text here. Change the font size to fit your text in the space.</a:t>
            </a:r>
            <a:endParaRPr dirty="0"/>
          </a:p>
        </p:txBody>
      </p:sp>
      <p:sp>
        <p:nvSpPr>
          <p:cNvPr id="56" name="CustomShape 13"/>
          <p:cNvSpPr/>
          <p:nvPr/>
        </p:nvSpPr>
        <p:spPr>
          <a:xfrm>
            <a:off x="1179344" y="23310346"/>
            <a:ext cx="6394376" cy="694268"/>
          </a:xfrm>
          <a:prstGeom prst="rect">
            <a:avLst/>
          </a:prstGeom>
          <a:noFill/>
          <a:ln>
            <a:noFill/>
          </a:ln>
        </p:spPr>
        <p:txBody>
          <a:bodyPr wrap="none" lIns="137160" tIns="68760" rIns="137160" bIns="68760" anchor="ctr"/>
          <a:lstStyle/>
          <a:p>
            <a:pPr>
              <a:lnSpc>
                <a:spcPct val="100000"/>
              </a:lnSpc>
            </a:pPr>
            <a:r>
              <a:rPr lang="en-IN" sz="5700" b="1" dirty="0">
                <a:solidFill>
                  <a:srgbClr val="B54113"/>
                </a:solidFill>
                <a:latin typeface="Gill Sans MT"/>
              </a:rPr>
              <a:t>References</a:t>
            </a:r>
            <a:endParaRPr dirty="0"/>
          </a:p>
        </p:txBody>
      </p:sp>
      <p:sp>
        <p:nvSpPr>
          <p:cNvPr id="57" name="CustomShape 14"/>
          <p:cNvSpPr/>
          <p:nvPr/>
        </p:nvSpPr>
        <p:spPr>
          <a:xfrm>
            <a:off x="259196" y="23233070"/>
            <a:ext cx="730934" cy="771301"/>
          </a:xfrm>
          <a:prstGeom prst="ellipse">
            <a:avLst/>
          </a:prstGeom>
          <a:solidFill>
            <a:srgbClr val="B54113"/>
          </a:solidFill>
          <a:ln>
            <a:noFill/>
          </a:ln>
        </p:spPr>
        <p:txBody>
          <a:bodyPr wrap="none" lIns="90000" tIns="45000" rIns="90000" bIns="45000" anchor="ctr"/>
          <a:lstStyle/>
          <a:p>
            <a:pPr algn="ctr">
              <a:lnSpc>
                <a:spcPct val="100000"/>
              </a:lnSpc>
            </a:pPr>
            <a:r>
              <a:rPr lang="en-IN" sz="3600" b="1">
                <a:solidFill>
                  <a:srgbClr val="FFCC00"/>
                </a:solidFill>
                <a:latin typeface="Arial"/>
              </a:rPr>
              <a:t>*</a:t>
            </a:r>
            <a:endParaRPr/>
          </a:p>
        </p:txBody>
      </p:sp>
      <p:sp>
        <p:nvSpPr>
          <p:cNvPr id="58" name="CustomShape 15"/>
          <p:cNvSpPr/>
          <p:nvPr/>
        </p:nvSpPr>
        <p:spPr>
          <a:xfrm>
            <a:off x="11841654" y="6859202"/>
            <a:ext cx="13084668" cy="4105100"/>
          </a:xfrm>
          <a:prstGeom prst="rect">
            <a:avLst/>
          </a:prstGeom>
          <a:noFill/>
          <a:ln>
            <a:noFill/>
          </a:ln>
        </p:spPr>
        <p:txBody>
          <a:bodyPr lIns="137160" tIns="68760" rIns="137160" bIns="68760"/>
          <a:lstStyle/>
          <a:p>
            <a:pPr>
              <a:lnSpc>
                <a:spcPct val="100000"/>
              </a:lnSpc>
            </a:pPr>
            <a:r>
              <a:rPr lang="en-IN" sz="3600" dirty="0">
                <a:solidFill>
                  <a:srgbClr val="000000"/>
                </a:solidFill>
                <a:latin typeface="Arial"/>
              </a:rPr>
              <a:t>Insert your text here. Remember, you can 
adjust the font size to fit your text.</a:t>
            </a:r>
            <a:endParaRPr dirty="0"/>
          </a:p>
          <a:p>
            <a:pPr>
              <a:lnSpc>
                <a:spcPct val="100000"/>
              </a:lnSpc>
            </a:pPr>
            <a:r>
              <a:rPr lang="en-IN" sz="3600" dirty="0">
                <a:solidFill>
                  <a:srgbClr val="000000"/>
                </a:solidFill>
                <a:latin typeface="Arial"/>
              </a:rPr>
              <a:t>Insert your text here. Move the text and graphics boxes to fit your individual needs.  Insert your text here. Remember, you can adjust the font size to fit your text.</a:t>
            </a:r>
            <a:endParaRPr dirty="0"/>
          </a:p>
          <a:p>
            <a:pPr>
              <a:lnSpc>
                <a:spcPct val="100000"/>
              </a:lnSpc>
            </a:pPr>
            <a:r>
              <a:rPr lang="en-IN" sz="3600" dirty="0">
                <a:solidFill>
                  <a:srgbClr val="000000"/>
                </a:solidFill>
                <a:latin typeface="Arial"/>
              </a:rPr>
              <a:t>Insert your text here. Remember, you can adjust the font size to fit your text.  Insert your text here. Remember, you can adjust the font size to fit your text.</a:t>
            </a:r>
            <a:endParaRPr dirty="0"/>
          </a:p>
        </p:txBody>
      </p:sp>
      <p:sp>
        <p:nvSpPr>
          <p:cNvPr id="59" name="CustomShape 16"/>
          <p:cNvSpPr/>
          <p:nvPr/>
        </p:nvSpPr>
        <p:spPr>
          <a:xfrm>
            <a:off x="2247665" y="12826097"/>
            <a:ext cx="15178543" cy="3734758"/>
          </a:xfrm>
          <a:prstGeom prst="rect">
            <a:avLst/>
          </a:prstGeom>
          <a:noFill/>
          <a:ln>
            <a:noFill/>
          </a:ln>
        </p:spPr>
        <p:txBody>
          <a:bodyPr lIns="137160" tIns="68760" rIns="137160" bIns="68760"/>
          <a:lstStyle/>
          <a:p>
            <a:pPr>
              <a:lnSpc>
                <a:spcPct val="100000"/>
              </a:lnSpc>
            </a:pPr>
            <a:r>
              <a:rPr lang="en-IN" sz="3600" dirty="0">
                <a:solidFill>
                  <a:srgbClr val="000000"/>
                </a:solidFill>
                <a:latin typeface="Arial"/>
              </a:rPr>
              <a:t>Insert your text here. Change the font size to fit your text in the space.</a:t>
            </a:r>
            <a:endParaRPr dirty="0"/>
          </a:p>
          <a:p>
            <a:pPr>
              <a:lnSpc>
                <a:spcPct val="100000"/>
              </a:lnSpc>
            </a:pPr>
            <a:r>
              <a:rPr lang="en-IN" sz="3600" dirty="0">
                <a:solidFill>
                  <a:srgbClr val="000000"/>
                </a:solidFill>
                <a:latin typeface="Arial"/>
              </a:rPr>
              <a:t>Remember, you can adjust the font size to fit your text.  Insert your text here. Remember, you can adjust the font size to fit your text.</a:t>
            </a:r>
            <a:endParaRPr dirty="0"/>
          </a:p>
          <a:p>
            <a:pPr>
              <a:lnSpc>
                <a:spcPct val="100000"/>
              </a:lnSpc>
            </a:pPr>
            <a:r>
              <a:rPr lang="en-IN" sz="3600" dirty="0">
                <a:solidFill>
                  <a:srgbClr val="000000"/>
                </a:solidFill>
                <a:latin typeface="Arial"/>
              </a:rPr>
              <a:t>Change the font size to fit your text in the space. Move the text and graphics boxes to fit your individual needs.  Insert your text here. Remember, you can adjust the font size to fit your text.</a:t>
            </a:r>
            <a:endParaRPr dirty="0"/>
          </a:p>
        </p:txBody>
      </p:sp>
      <p:sp>
        <p:nvSpPr>
          <p:cNvPr id="60" name="CustomShape 17"/>
          <p:cNvSpPr/>
          <p:nvPr/>
        </p:nvSpPr>
        <p:spPr>
          <a:xfrm>
            <a:off x="15507937" y="5689129"/>
            <a:ext cx="5369686" cy="694268"/>
          </a:xfrm>
          <a:prstGeom prst="rect">
            <a:avLst/>
          </a:prstGeom>
          <a:noFill/>
          <a:ln>
            <a:noFill/>
          </a:ln>
        </p:spPr>
        <p:txBody>
          <a:bodyPr wrap="none" lIns="137160" tIns="68760" rIns="137160" bIns="68760" anchor="ctr"/>
          <a:lstStyle/>
          <a:p>
            <a:pPr>
              <a:lnSpc>
                <a:spcPct val="100000"/>
              </a:lnSpc>
            </a:pPr>
            <a:r>
              <a:rPr lang="en-IN" sz="5700" b="1" dirty="0">
                <a:solidFill>
                  <a:srgbClr val="B54113"/>
                </a:solidFill>
                <a:latin typeface="Gill Sans MT"/>
              </a:rPr>
              <a:t>Background</a:t>
            </a:r>
            <a:endParaRPr dirty="0"/>
          </a:p>
        </p:txBody>
      </p:sp>
      <p:sp>
        <p:nvSpPr>
          <p:cNvPr id="61" name="CustomShape 18"/>
          <p:cNvSpPr/>
          <p:nvPr/>
        </p:nvSpPr>
        <p:spPr>
          <a:xfrm>
            <a:off x="14587790" y="5637612"/>
            <a:ext cx="730934" cy="771301"/>
          </a:xfrm>
          <a:prstGeom prst="ellipse">
            <a:avLst/>
          </a:prstGeom>
          <a:solidFill>
            <a:srgbClr val="B54113"/>
          </a:solidFill>
          <a:ln>
            <a:noFill/>
          </a:ln>
        </p:spPr>
        <p:txBody>
          <a:bodyPr wrap="none" lIns="90000" tIns="45000" rIns="90000" bIns="45000" anchor="ctr"/>
          <a:lstStyle/>
          <a:p>
            <a:pPr algn="ctr">
              <a:lnSpc>
                <a:spcPct val="100000"/>
              </a:lnSpc>
            </a:pPr>
            <a:r>
              <a:rPr lang="en-IN" sz="3600" b="1" dirty="0">
                <a:solidFill>
                  <a:srgbClr val="FFCC00"/>
                </a:solidFill>
                <a:latin typeface="Gill Sans MT"/>
              </a:rPr>
              <a:t>1</a:t>
            </a:r>
            <a:endParaRPr dirty="0"/>
          </a:p>
        </p:txBody>
      </p:sp>
      <p:sp>
        <p:nvSpPr>
          <p:cNvPr id="62" name="CustomShape 19"/>
          <p:cNvSpPr/>
          <p:nvPr/>
        </p:nvSpPr>
        <p:spPr>
          <a:xfrm>
            <a:off x="6245769" y="16738952"/>
            <a:ext cx="7131790" cy="1239573"/>
          </a:xfrm>
          <a:prstGeom prst="rect">
            <a:avLst/>
          </a:prstGeom>
          <a:solidFill>
            <a:srgbClr val="DCE5B9"/>
          </a:solidFill>
          <a:ln w="9360">
            <a:solidFill>
              <a:srgbClr val="000000"/>
            </a:solidFill>
            <a:miter/>
          </a:ln>
        </p:spPr>
        <p:txBody>
          <a:bodyPr wrap="none" lIns="90000" tIns="45000" rIns="90000" bIns="45000" anchor="ctr"/>
          <a:lstStyle/>
          <a:p>
            <a:pPr algn="ctr">
              <a:lnSpc>
                <a:spcPct val="100000"/>
              </a:lnSpc>
            </a:pPr>
            <a:r>
              <a:rPr lang="en-IN" sz="3000">
                <a:solidFill>
                  <a:srgbClr val="000000"/>
                </a:solidFill>
                <a:latin typeface="Arial"/>
              </a:rPr>
              <a:t>graphic goes here</a:t>
            </a:r>
            <a:endParaRPr/>
          </a:p>
        </p:txBody>
      </p:sp>
      <p:sp>
        <p:nvSpPr>
          <p:cNvPr id="63" name="CustomShape 20"/>
          <p:cNvSpPr/>
          <p:nvPr/>
        </p:nvSpPr>
        <p:spPr>
          <a:xfrm>
            <a:off x="8444237" y="11685613"/>
            <a:ext cx="4491442" cy="694268"/>
          </a:xfrm>
          <a:prstGeom prst="rect">
            <a:avLst/>
          </a:prstGeom>
          <a:noFill/>
          <a:ln>
            <a:noFill/>
          </a:ln>
        </p:spPr>
        <p:txBody>
          <a:bodyPr wrap="none" lIns="137160" tIns="68760" rIns="137160" bIns="68760" anchor="ctr"/>
          <a:lstStyle/>
          <a:p>
            <a:pPr>
              <a:lnSpc>
                <a:spcPct val="100000"/>
              </a:lnSpc>
            </a:pPr>
            <a:r>
              <a:rPr lang="en-IN" sz="5700" b="1" dirty="0">
                <a:solidFill>
                  <a:srgbClr val="B54113"/>
                </a:solidFill>
                <a:latin typeface="Gill Sans MT"/>
              </a:rPr>
              <a:t>Methods</a:t>
            </a:r>
            <a:endParaRPr dirty="0"/>
          </a:p>
        </p:txBody>
      </p:sp>
      <p:sp>
        <p:nvSpPr>
          <p:cNvPr id="64" name="CustomShape 21"/>
          <p:cNvSpPr/>
          <p:nvPr/>
        </p:nvSpPr>
        <p:spPr>
          <a:xfrm>
            <a:off x="7432507" y="11603234"/>
            <a:ext cx="730934" cy="771301"/>
          </a:xfrm>
          <a:prstGeom prst="ellipse">
            <a:avLst/>
          </a:prstGeom>
          <a:solidFill>
            <a:srgbClr val="B54113"/>
          </a:solidFill>
          <a:ln>
            <a:noFill/>
          </a:ln>
        </p:spPr>
        <p:txBody>
          <a:bodyPr wrap="none" lIns="90000" tIns="45000" rIns="90000" bIns="45000" anchor="ctr"/>
          <a:lstStyle/>
          <a:p>
            <a:pPr algn="ctr">
              <a:lnSpc>
                <a:spcPct val="100000"/>
              </a:lnSpc>
            </a:pPr>
            <a:r>
              <a:rPr lang="en-IN" sz="3600" b="1">
                <a:solidFill>
                  <a:srgbClr val="FFCC00"/>
                </a:solidFill>
                <a:latin typeface="Gill Sans MT"/>
              </a:rPr>
              <a:t>2</a:t>
            </a:r>
            <a:endParaRPr/>
          </a:p>
        </p:txBody>
      </p:sp>
      <p:sp>
        <p:nvSpPr>
          <p:cNvPr id="65" name="CustomShape 22"/>
          <p:cNvSpPr/>
          <p:nvPr/>
        </p:nvSpPr>
        <p:spPr>
          <a:xfrm>
            <a:off x="18712901" y="17547217"/>
            <a:ext cx="4329444" cy="694268"/>
          </a:xfrm>
          <a:prstGeom prst="rect">
            <a:avLst/>
          </a:prstGeom>
          <a:noFill/>
          <a:ln>
            <a:noFill/>
          </a:ln>
        </p:spPr>
        <p:txBody>
          <a:bodyPr wrap="none" lIns="137160" tIns="68760" rIns="137160" bIns="68760" anchor="ctr"/>
          <a:lstStyle/>
          <a:p>
            <a:pPr>
              <a:lnSpc>
                <a:spcPct val="100000"/>
              </a:lnSpc>
            </a:pPr>
            <a:r>
              <a:rPr lang="en-IN" sz="5700" b="1" dirty="0">
                <a:solidFill>
                  <a:srgbClr val="B54113"/>
                </a:solidFill>
                <a:latin typeface="Gill Sans MT"/>
              </a:rPr>
              <a:t>Results</a:t>
            </a:r>
            <a:endParaRPr dirty="0"/>
          </a:p>
        </p:txBody>
      </p:sp>
      <p:sp>
        <p:nvSpPr>
          <p:cNvPr id="66" name="CustomShape 23"/>
          <p:cNvSpPr/>
          <p:nvPr/>
        </p:nvSpPr>
        <p:spPr>
          <a:xfrm>
            <a:off x="17478262" y="17521458"/>
            <a:ext cx="730934" cy="771301"/>
          </a:xfrm>
          <a:prstGeom prst="ellipse">
            <a:avLst/>
          </a:prstGeom>
          <a:solidFill>
            <a:srgbClr val="B54113"/>
          </a:solidFill>
          <a:ln>
            <a:noFill/>
          </a:ln>
        </p:spPr>
        <p:txBody>
          <a:bodyPr wrap="none" lIns="90000" tIns="45000" rIns="90000" bIns="45000" anchor="ctr"/>
          <a:lstStyle/>
          <a:p>
            <a:pPr algn="ctr">
              <a:lnSpc>
                <a:spcPct val="100000"/>
              </a:lnSpc>
            </a:pPr>
            <a:r>
              <a:rPr lang="en-IN" sz="3600" b="1" dirty="0">
                <a:solidFill>
                  <a:srgbClr val="FFCC00"/>
                </a:solidFill>
                <a:latin typeface="Gill Sans MT"/>
              </a:rPr>
              <a:t>3</a:t>
            </a:r>
            <a:endParaRPr dirty="0"/>
          </a:p>
        </p:txBody>
      </p:sp>
      <p:sp>
        <p:nvSpPr>
          <p:cNvPr id="67" name="CustomShape 24"/>
          <p:cNvSpPr/>
          <p:nvPr/>
        </p:nvSpPr>
        <p:spPr>
          <a:xfrm>
            <a:off x="13525601" y="18719478"/>
            <a:ext cx="13239322" cy="5000090"/>
          </a:xfrm>
          <a:prstGeom prst="rect">
            <a:avLst/>
          </a:prstGeom>
          <a:noFill/>
          <a:ln>
            <a:noFill/>
          </a:ln>
        </p:spPr>
        <p:txBody>
          <a:bodyPr lIns="137160" tIns="68760" rIns="137160" bIns="68760"/>
          <a:lstStyle/>
          <a:p>
            <a:pPr>
              <a:lnSpc>
                <a:spcPct val="100000"/>
              </a:lnSpc>
            </a:pPr>
            <a:r>
              <a:rPr lang="en-IN" sz="3600" dirty="0">
                <a:solidFill>
                  <a:srgbClr val="000000"/>
                </a:solidFill>
                <a:latin typeface="Arial"/>
              </a:rPr>
              <a:t>Insert your text here. Change the font size to fit your text in the space.</a:t>
            </a:r>
            <a:endParaRPr dirty="0"/>
          </a:p>
          <a:p>
            <a:pPr>
              <a:lnSpc>
                <a:spcPct val="100000"/>
              </a:lnSpc>
            </a:pPr>
            <a:r>
              <a:rPr lang="en-IN" sz="3600" dirty="0">
                <a:solidFill>
                  <a:srgbClr val="000000"/>
                </a:solidFill>
                <a:latin typeface="Arial"/>
              </a:rPr>
              <a:t>Remember, you can adjust the font size to fit your text.  Insert your text here. Remember, you can adjust the font size to fit your text.</a:t>
            </a:r>
            <a:endParaRPr dirty="0"/>
          </a:p>
          <a:p>
            <a:pPr>
              <a:lnSpc>
                <a:spcPct val="100000"/>
              </a:lnSpc>
            </a:pPr>
            <a:r>
              <a:rPr lang="en-IN" sz="3600" dirty="0">
                <a:solidFill>
                  <a:srgbClr val="000000"/>
                </a:solidFill>
                <a:latin typeface="Arial"/>
              </a:rPr>
              <a:t>Insert your text here. Move the text and graphics boxes to fit your individual needs.  Insert your text here. Remember, you can adjust the font size to fit your text.</a:t>
            </a:r>
            <a:endParaRPr dirty="0"/>
          </a:p>
          <a:p>
            <a:pPr>
              <a:lnSpc>
                <a:spcPct val="100000"/>
              </a:lnSpc>
            </a:pPr>
            <a:r>
              <a:rPr lang="en-IN" sz="3600" dirty="0">
                <a:solidFill>
                  <a:srgbClr val="000000"/>
                </a:solidFill>
                <a:latin typeface="Arial"/>
              </a:rPr>
              <a:t>Change the font size to fit your text in the space. Move the text and graphics boxes to fit your individual needs.  </a:t>
            </a:r>
            <a:endParaRPr dirty="0"/>
          </a:p>
        </p:txBody>
      </p:sp>
      <p:sp>
        <p:nvSpPr>
          <p:cNvPr id="68" name="CustomShape 25"/>
          <p:cNvSpPr/>
          <p:nvPr/>
        </p:nvSpPr>
        <p:spPr>
          <a:xfrm>
            <a:off x="33632032" y="4062220"/>
            <a:ext cx="5424981" cy="694268"/>
          </a:xfrm>
          <a:prstGeom prst="rect">
            <a:avLst/>
          </a:prstGeom>
          <a:noFill/>
          <a:ln>
            <a:noFill/>
          </a:ln>
        </p:spPr>
        <p:txBody>
          <a:bodyPr wrap="none" lIns="137160" tIns="68760" rIns="137160" bIns="68760" anchor="ctr"/>
          <a:lstStyle/>
          <a:p>
            <a:pPr>
              <a:lnSpc>
                <a:spcPct val="100000"/>
              </a:lnSpc>
            </a:pPr>
            <a:r>
              <a:rPr lang="en-IN" sz="5700" b="1" dirty="0">
                <a:solidFill>
                  <a:srgbClr val="B54113"/>
                </a:solidFill>
                <a:latin typeface="Gill Sans MT"/>
              </a:rPr>
              <a:t>Conclusion</a:t>
            </a:r>
            <a:endParaRPr dirty="0"/>
          </a:p>
        </p:txBody>
      </p:sp>
      <p:sp>
        <p:nvSpPr>
          <p:cNvPr id="69" name="CustomShape 26"/>
          <p:cNvSpPr/>
          <p:nvPr/>
        </p:nvSpPr>
        <p:spPr>
          <a:xfrm>
            <a:off x="29437942" y="5159383"/>
            <a:ext cx="11840957" cy="7666714"/>
          </a:xfrm>
          <a:prstGeom prst="rect">
            <a:avLst/>
          </a:prstGeom>
          <a:noFill/>
          <a:ln>
            <a:noFill/>
          </a:ln>
        </p:spPr>
        <p:txBody>
          <a:bodyPr lIns="137160" tIns="68760" rIns="137160" bIns="68760"/>
          <a:lstStyle/>
          <a:p>
            <a:pPr>
              <a:lnSpc>
                <a:spcPct val="100000"/>
              </a:lnSpc>
            </a:pPr>
            <a:r>
              <a:rPr lang="en-IN" sz="3600" dirty="0">
                <a:solidFill>
                  <a:srgbClr val="000000"/>
                </a:solidFill>
                <a:latin typeface="Arial"/>
              </a:rPr>
              <a:t>Insert your conclusion here</a:t>
            </a:r>
            <a:endParaRPr dirty="0"/>
          </a:p>
          <a:p>
            <a:pPr>
              <a:lnSpc>
                <a:spcPct val="100000"/>
              </a:lnSpc>
              <a:buFont typeface="StarSymbol"/>
              <a:buChar char=""/>
            </a:pPr>
            <a:r>
              <a:rPr lang="en-IN" sz="3600" dirty="0">
                <a:solidFill>
                  <a:srgbClr val="000000"/>
                </a:solidFill>
                <a:latin typeface="Arial"/>
              </a:rPr>
              <a:t>One</a:t>
            </a:r>
            <a:endParaRPr dirty="0"/>
          </a:p>
          <a:p>
            <a:pPr>
              <a:lnSpc>
                <a:spcPct val="100000"/>
              </a:lnSpc>
              <a:buFont typeface="StarSymbol"/>
              <a:buChar char=""/>
            </a:pPr>
            <a:r>
              <a:rPr lang="en-IN" sz="3600" dirty="0">
                <a:solidFill>
                  <a:srgbClr val="000000"/>
                </a:solidFill>
                <a:latin typeface="Arial"/>
              </a:rPr>
              <a:t>Two </a:t>
            </a:r>
            <a:endParaRPr dirty="0"/>
          </a:p>
          <a:p>
            <a:pPr>
              <a:lnSpc>
                <a:spcPct val="100000"/>
              </a:lnSpc>
              <a:buFont typeface="StarSymbol"/>
              <a:buChar char=""/>
            </a:pPr>
            <a:r>
              <a:rPr lang="en-IN" sz="3600" dirty="0">
                <a:solidFill>
                  <a:srgbClr val="000000"/>
                </a:solidFill>
                <a:latin typeface="Arial"/>
              </a:rPr>
              <a:t>Three</a:t>
            </a:r>
            <a:endParaRPr dirty="0"/>
          </a:p>
          <a:p>
            <a:pPr>
              <a:lnSpc>
                <a:spcPct val="100000"/>
              </a:lnSpc>
            </a:pPr>
            <a:r>
              <a:rPr lang="en-IN" sz="3600" dirty="0" smtClean="0">
                <a:solidFill>
                  <a:srgbClr val="000000"/>
                </a:solidFill>
                <a:latin typeface="Arial"/>
              </a:rPr>
              <a:t>Talk </a:t>
            </a:r>
            <a:r>
              <a:rPr lang="en-IN" sz="3600" dirty="0">
                <a:solidFill>
                  <a:srgbClr val="000000"/>
                </a:solidFill>
                <a:latin typeface="Arial"/>
              </a:rPr>
              <a:t>a little more about your conclusions here.  More information to follow this.  And finally one last point to make your poster complete.  </a:t>
            </a:r>
            <a:endParaRPr dirty="0"/>
          </a:p>
          <a:p>
            <a:pPr>
              <a:lnSpc>
                <a:spcPct val="100000"/>
              </a:lnSpc>
            </a:pPr>
            <a:r>
              <a:rPr lang="en-IN" sz="3600" dirty="0">
                <a:solidFill>
                  <a:srgbClr val="000000"/>
                </a:solidFill>
                <a:latin typeface="Arial"/>
              </a:rPr>
              <a:t>Remember, you can adjust the font size to fit your text.  Insert your text here. Remember, you can adjust the font size to fit your text.</a:t>
            </a:r>
            <a:endParaRPr dirty="0"/>
          </a:p>
          <a:p>
            <a:pPr>
              <a:lnSpc>
                <a:spcPct val="100000"/>
              </a:lnSpc>
            </a:pPr>
            <a:r>
              <a:rPr lang="en-IN" sz="4000" dirty="0">
                <a:solidFill>
                  <a:srgbClr val="000000"/>
                </a:solidFill>
                <a:latin typeface="Arial"/>
              </a:rPr>
              <a:t>Change the font size to fit your text in the space. Move the text and graphics boxes to fit your individual needs.</a:t>
            </a:r>
            <a:endParaRPr dirty="0"/>
          </a:p>
        </p:txBody>
      </p:sp>
      <p:sp>
        <p:nvSpPr>
          <p:cNvPr id="70" name="CustomShape 27"/>
          <p:cNvSpPr/>
          <p:nvPr/>
        </p:nvSpPr>
        <p:spPr>
          <a:xfrm>
            <a:off x="32620733" y="4010945"/>
            <a:ext cx="730934" cy="771301"/>
          </a:xfrm>
          <a:prstGeom prst="ellipse">
            <a:avLst/>
          </a:prstGeom>
          <a:solidFill>
            <a:srgbClr val="B54113"/>
          </a:solidFill>
          <a:ln>
            <a:noFill/>
          </a:ln>
        </p:spPr>
        <p:txBody>
          <a:bodyPr wrap="none" lIns="90000" tIns="45000" rIns="90000" bIns="45000" anchor="ctr"/>
          <a:lstStyle/>
          <a:p>
            <a:pPr algn="ctr">
              <a:lnSpc>
                <a:spcPct val="100000"/>
              </a:lnSpc>
            </a:pPr>
            <a:r>
              <a:rPr lang="en-IN" sz="3600" b="1" dirty="0">
                <a:solidFill>
                  <a:srgbClr val="FFCC00"/>
                </a:solidFill>
                <a:latin typeface="Gill Sans MT"/>
              </a:rPr>
              <a:t>5</a:t>
            </a:r>
            <a:endParaRPr dirty="0"/>
          </a:p>
        </p:txBody>
      </p:sp>
      <p:sp>
        <p:nvSpPr>
          <p:cNvPr id="71" name="CustomShape 28"/>
          <p:cNvSpPr/>
          <p:nvPr/>
        </p:nvSpPr>
        <p:spPr>
          <a:xfrm>
            <a:off x="33743054" y="14650828"/>
            <a:ext cx="730934" cy="771301"/>
          </a:xfrm>
          <a:prstGeom prst="ellipse">
            <a:avLst/>
          </a:prstGeom>
          <a:solidFill>
            <a:srgbClr val="B54113"/>
          </a:solidFill>
          <a:ln>
            <a:noFill/>
          </a:ln>
        </p:spPr>
        <p:txBody>
          <a:bodyPr wrap="none" lIns="90000" tIns="45000" rIns="90000" bIns="45000" anchor="ctr"/>
          <a:lstStyle/>
          <a:p>
            <a:pPr algn="ctr">
              <a:lnSpc>
                <a:spcPct val="100000"/>
              </a:lnSpc>
            </a:pPr>
            <a:r>
              <a:rPr lang="en-IN" sz="3600" b="1" dirty="0">
                <a:solidFill>
                  <a:srgbClr val="FFCC00"/>
                </a:solidFill>
                <a:latin typeface="Gill Sans MT"/>
              </a:rPr>
              <a:t>4</a:t>
            </a:r>
            <a:endParaRPr dirty="0"/>
          </a:p>
        </p:txBody>
      </p:sp>
      <p:sp>
        <p:nvSpPr>
          <p:cNvPr id="72" name="CustomShape 29"/>
          <p:cNvSpPr/>
          <p:nvPr/>
        </p:nvSpPr>
        <p:spPr>
          <a:xfrm>
            <a:off x="34727569" y="14691410"/>
            <a:ext cx="4329444" cy="694268"/>
          </a:xfrm>
          <a:prstGeom prst="rect">
            <a:avLst/>
          </a:prstGeom>
          <a:noFill/>
          <a:ln>
            <a:noFill/>
          </a:ln>
        </p:spPr>
        <p:txBody>
          <a:bodyPr wrap="none" lIns="137160" tIns="68760" rIns="137160" bIns="68760" anchor="ctr"/>
          <a:lstStyle/>
          <a:p>
            <a:pPr>
              <a:lnSpc>
                <a:spcPct val="100000"/>
              </a:lnSpc>
            </a:pPr>
            <a:r>
              <a:rPr lang="en-IN" sz="5700" b="1" dirty="0">
                <a:solidFill>
                  <a:srgbClr val="B54113"/>
                </a:solidFill>
                <a:latin typeface="Gill Sans MT"/>
              </a:rPr>
              <a:t>Data</a:t>
            </a:r>
            <a:endParaRPr dirty="0"/>
          </a:p>
        </p:txBody>
      </p:sp>
      <p:sp>
        <p:nvSpPr>
          <p:cNvPr id="74" name="CustomShape 31"/>
          <p:cNvSpPr/>
          <p:nvPr/>
        </p:nvSpPr>
        <p:spPr>
          <a:xfrm>
            <a:off x="32448368" y="15670968"/>
            <a:ext cx="7533544" cy="2839768"/>
          </a:xfrm>
          <a:prstGeom prst="rect">
            <a:avLst/>
          </a:prstGeom>
          <a:noFill/>
          <a:ln>
            <a:noFill/>
          </a:ln>
        </p:spPr>
        <p:txBody>
          <a:bodyPr lIns="137160" tIns="68760" rIns="137160" bIns="68760"/>
          <a:lstStyle/>
          <a:p>
            <a:pPr>
              <a:lnSpc>
                <a:spcPct val="100000"/>
              </a:lnSpc>
            </a:pPr>
            <a:r>
              <a:rPr lang="en-IN" sz="3600" dirty="0">
                <a:solidFill>
                  <a:srgbClr val="000000"/>
                </a:solidFill>
                <a:latin typeface="Arial"/>
              </a:rPr>
              <a:t>Insert your text here. Remember, you can 
adjust the font size to fit your text.</a:t>
            </a:r>
            <a:endParaRPr dirty="0"/>
          </a:p>
          <a:p>
            <a:pPr>
              <a:lnSpc>
                <a:spcPct val="100000"/>
              </a:lnSpc>
            </a:pPr>
            <a:r>
              <a:rPr lang="en-IN" sz="3600" dirty="0">
                <a:solidFill>
                  <a:srgbClr val="000000"/>
                </a:solidFill>
                <a:latin typeface="Arial"/>
              </a:rPr>
              <a:t>Insert your text here. Move the text and graphics boxes to fit your individual needs.  </a:t>
            </a:r>
            <a:endParaRPr dirty="0"/>
          </a:p>
        </p:txBody>
      </p:sp>
      <p:pic>
        <p:nvPicPr>
          <p:cNvPr id="75" name="Picture 54"/>
          <p:cNvPicPr/>
          <p:nvPr/>
        </p:nvPicPr>
        <p:blipFill>
          <a:blip r:embed="rId3"/>
          <a:stretch>
            <a:fillRect/>
          </a:stretch>
        </p:blipFill>
        <p:spPr>
          <a:xfrm>
            <a:off x="1752600" y="1176635"/>
            <a:ext cx="5064698" cy="3548859"/>
          </a:xfrm>
          <a:prstGeom prst="rect">
            <a:avLst/>
          </a:prstGeom>
          <a:ln>
            <a:noFill/>
          </a:ln>
        </p:spPr>
      </p:pic>
      <p:sp>
        <p:nvSpPr>
          <p:cNvPr id="76" name="CustomShape 32"/>
          <p:cNvSpPr/>
          <p:nvPr/>
        </p:nvSpPr>
        <p:spPr>
          <a:xfrm>
            <a:off x="3020069" y="3200416"/>
            <a:ext cx="3225700" cy="883813"/>
          </a:xfrm>
          <a:prstGeom prst="rect">
            <a:avLst/>
          </a:prstGeom>
          <a:noFill/>
          <a:ln>
            <a:noFill/>
          </a:ln>
        </p:spPr>
        <p:txBody>
          <a:bodyPr wrap="none" lIns="90000" tIns="45000" rIns="90000" bIns="45000"/>
          <a:lstStyle/>
          <a:p>
            <a:pPr algn="ctr">
              <a:lnSpc>
                <a:spcPct val="100000"/>
              </a:lnSpc>
            </a:pPr>
            <a:r>
              <a:rPr lang="en-IN" sz="4000" b="1" dirty="0">
                <a:solidFill>
                  <a:srgbClr val="000000"/>
                </a:solidFill>
                <a:latin typeface="Arial"/>
              </a:rPr>
              <a:t>Put Your </a:t>
            </a:r>
            <a:endParaRPr dirty="0"/>
          </a:p>
          <a:p>
            <a:pPr algn="ctr">
              <a:lnSpc>
                <a:spcPct val="100000"/>
              </a:lnSpc>
            </a:pPr>
            <a:r>
              <a:rPr lang="en-IN" sz="4000" b="1" dirty="0">
                <a:solidFill>
                  <a:srgbClr val="000000"/>
                </a:solidFill>
                <a:latin typeface="Arial"/>
              </a:rPr>
              <a:t>Logo Here</a:t>
            </a:r>
            <a:endParaRPr dirty="0"/>
          </a:p>
        </p:txBody>
      </p:sp>
      <p:pic>
        <p:nvPicPr>
          <p:cNvPr id="77" name="Obraz 76"/>
          <p:cNvPicPr/>
          <p:nvPr/>
        </p:nvPicPr>
        <p:blipFill>
          <a:blip r:embed="rId4"/>
          <a:stretch>
            <a:fillRect/>
          </a:stretch>
        </p:blipFill>
        <p:spPr>
          <a:xfrm>
            <a:off x="31845445" y="19091520"/>
            <a:ext cx="9433454" cy="4526472"/>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Niestandardowy</PresentationFormat>
  <Paragraphs>44</Paragraphs>
  <Slides>1</Slides>
  <Notes>1</Notes>
  <HiddenSlides>0</HiddenSlides>
  <MMClips>0</MMClips>
  <ScaleCrop>false</ScaleCrop>
  <HeadingPairs>
    <vt:vector size="4" baseType="variant">
      <vt:variant>
        <vt:lpstr>Motyw</vt:lpstr>
      </vt:variant>
      <vt:variant>
        <vt:i4>1</vt:i4>
      </vt:variant>
      <vt:variant>
        <vt:lpstr>Tytuły slajdów</vt:lpstr>
      </vt:variant>
      <vt:variant>
        <vt:i4>1</vt:i4>
      </vt:variant>
    </vt:vector>
  </HeadingPairs>
  <TitlesOfParts>
    <vt:vector size="2" baseType="lpstr">
      <vt:lpstr>Office Theme</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Ochowiak</dc:creator>
  <cp:lastModifiedBy>Ochowiak</cp:lastModifiedBy>
  <cp:revision>1</cp:revision>
  <dcterms:modified xsi:type="dcterms:W3CDTF">2019-06-26T15:27:50Z</dcterms:modified>
</cp:coreProperties>
</file>